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902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916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460952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632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6912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587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934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925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30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58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13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102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929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1865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795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95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A434C-AC49-41C5-9EBF-29E939A4903B}" type="datetimeFigureOut">
              <a:rPr lang="ru-RU" smtClean="0"/>
              <a:t>03.03.2023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1489C51-3511-4197-8C0F-0C197DAEA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7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50974" t="29950" r="7168" b="13330"/>
          <a:stretch/>
        </p:blipFill>
        <p:spPr>
          <a:xfrm>
            <a:off x="5024369" y="1695327"/>
            <a:ext cx="2552008" cy="1945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38182" y="4373976"/>
            <a:ext cx="2883794" cy="21628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8240812" y="1543668"/>
            <a:ext cx="3034512" cy="2275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3013" y="4078552"/>
            <a:ext cx="3539769" cy="2652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260" y="1528312"/>
            <a:ext cx="3351473" cy="25116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8973" y="4039946"/>
            <a:ext cx="3642800" cy="2729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011680" y="581891"/>
            <a:ext cx="5985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цифровой лаборатории для определение кислотности моющих средств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806199" y="230062"/>
            <a:ext cx="2993395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502984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</TotalTime>
  <Words>8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Учетная запись Майкрософт</dc:creator>
  <cp:lastModifiedBy>Пользователь</cp:lastModifiedBy>
  <cp:revision>3</cp:revision>
  <dcterms:created xsi:type="dcterms:W3CDTF">2023-03-02T15:58:16Z</dcterms:created>
  <dcterms:modified xsi:type="dcterms:W3CDTF">2023-03-03T10:07:48Z</dcterms:modified>
</cp:coreProperties>
</file>